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05" r:id="rId2"/>
    <p:sldId id="306" r:id="rId3"/>
    <p:sldId id="335" r:id="rId4"/>
    <p:sldId id="290" r:id="rId5"/>
    <p:sldId id="291" r:id="rId6"/>
    <p:sldId id="292" r:id="rId7"/>
    <p:sldId id="338" r:id="rId8"/>
    <p:sldId id="340" r:id="rId9"/>
    <p:sldId id="339" r:id="rId10"/>
    <p:sldId id="341" r:id="rId11"/>
    <p:sldId id="311" r:id="rId12"/>
    <p:sldId id="312" r:id="rId13"/>
    <p:sldId id="313" r:id="rId14"/>
    <p:sldId id="336" r:id="rId15"/>
    <p:sldId id="337" r:id="rId16"/>
    <p:sldId id="287" r:id="rId17"/>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461F19FC-7E07-4780-BBBF-E2A221A95A99}" type="datetimeFigureOut">
              <a:rPr lang="de-AT" smtClean="0"/>
              <a:t>19.06.2015</a:t>
            </a:fld>
            <a:endParaRPr lang="de-AT"/>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B10882D-3B33-485F-8A20-19B5BF98B9D0}" type="slidenum">
              <a:rPr lang="de-AT" smtClean="0"/>
              <a:t>‹Nr.›</a:t>
            </a:fld>
            <a:endParaRPr lang="de-AT"/>
          </a:p>
        </p:txBody>
      </p:sp>
    </p:spTree>
    <p:extLst>
      <p:ext uri="{BB962C8B-B14F-4D97-AF65-F5344CB8AC3E}">
        <p14:creationId xmlns:p14="http://schemas.microsoft.com/office/powerpoint/2010/main" val="2319459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637E586E-0A03-4ADB-8A23-4C236FE3C3AB}" type="datetimeFigureOut">
              <a:rPr lang="de-AT" smtClean="0"/>
              <a:t>19.06.2015</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BFE4F0CF-AC33-47B7-A4C8-540AB4183A28}" type="slidenum">
              <a:rPr lang="de-AT" smtClean="0"/>
              <a:t>‹Nr.›</a:t>
            </a:fld>
            <a:endParaRPr lang="de-AT"/>
          </a:p>
        </p:txBody>
      </p:sp>
    </p:spTree>
    <p:extLst>
      <p:ext uri="{BB962C8B-B14F-4D97-AF65-F5344CB8AC3E}">
        <p14:creationId xmlns:p14="http://schemas.microsoft.com/office/powerpoint/2010/main" val="183078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2564904"/>
            <a:ext cx="6172200" cy="1800200"/>
          </a:xfrm>
        </p:spPr>
        <p:txBody>
          <a:bodyPr/>
          <a:lstStyle>
            <a:lvl1pPr>
              <a:defRPr b="1">
                <a:latin typeface="AvantGarde-Book" pitchFamily="2" charset="0"/>
              </a:defRPr>
            </a:lvl1pPr>
          </a:lstStyle>
          <a:p>
            <a:r>
              <a:rPr kumimoji="0" lang="de-DE" dirty="0" smtClean="0"/>
              <a:t>Titelmasterformat durch Klicken bearbeiten</a:t>
            </a:r>
            <a:endParaRPr kumimoji="0" lang="en-US" dirty="0"/>
          </a:p>
        </p:txBody>
      </p:sp>
      <p:sp>
        <p:nvSpPr>
          <p:cNvPr id="9" name="Untertitel 8"/>
          <p:cNvSpPr>
            <a:spLocks noGrp="1"/>
          </p:cNvSpPr>
          <p:nvPr>
            <p:ph type="subTitle" idx="1"/>
          </p:nvPr>
        </p:nvSpPr>
        <p:spPr>
          <a:xfrm>
            <a:off x="2286000" y="4861560"/>
            <a:ext cx="6172200" cy="1513362"/>
          </a:xfrm>
        </p:spPr>
        <p:txBody>
          <a:bodyPr/>
          <a:lstStyle>
            <a:lvl1pPr marL="0" indent="0" algn="l">
              <a:buNone/>
              <a:defRPr sz="1800" b="1">
                <a:solidFill>
                  <a:schemeClr val="tx2"/>
                </a:solidFill>
                <a:latin typeface="AvantGarde-Book"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Formatvorlage des Untertitelmasters durch Klicken bearbeiten</a:t>
            </a:r>
            <a:endParaRPr kumimoji="0" lang="en-US" dirty="0"/>
          </a:p>
        </p:txBody>
      </p:sp>
      <p:sp>
        <p:nvSpPr>
          <p:cNvPr id="28" name="Datumsplatzhalter 27"/>
          <p:cNvSpPr>
            <a:spLocks noGrp="1"/>
          </p:cNvSpPr>
          <p:nvPr>
            <p:ph type="dt" sz="half" idx="10"/>
          </p:nvPr>
        </p:nvSpPr>
        <p:spPr bwMode="auto">
          <a:xfrm rot="5400000">
            <a:off x="7764621" y="1174097"/>
            <a:ext cx="2286000" cy="381000"/>
          </a:xfrm>
        </p:spPr>
        <p:txBody>
          <a:bodyPr/>
          <a:lstStyle/>
          <a:p>
            <a:fld id="{70869D2E-627E-41A3-A591-8D1A3E0B7CFD}" type="datetimeFigureOut">
              <a:rPr lang="de-AT" smtClean="0"/>
              <a:t>19.06.2015</a:t>
            </a:fld>
            <a:endParaRPr lang="de-AT"/>
          </a:p>
        </p:txBody>
      </p:sp>
      <p:sp>
        <p:nvSpPr>
          <p:cNvPr id="17" name="Fußzeilenplatzhalter 16"/>
          <p:cNvSpPr>
            <a:spLocks noGrp="1"/>
          </p:cNvSpPr>
          <p:nvPr>
            <p:ph type="ftr" sz="quarter" idx="11"/>
          </p:nvPr>
        </p:nvSpPr>
        <p:spPr bwMode="auto">
          <a:xfrm rot="5400000">
            <a:off x="7077269" y="4181669"/>
            <a:ext cx="3657600" cy="384048"/>
          </a:xfrm>
        </p:spPr>
        <p:txBody>
          <a:bodyPr/>
          <a:lstStyle/>
          <a:p>
            <a:endParaRPr lang="de-AT"/>
          </a:p>
        </p:txBody>
      </p:sp>
      <p:sp>
        <p:nvSpPr>
          <p:cNvPr id="10" name="Rechtec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Gerade Verbindung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Gerade Verbindung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Gerade Verbindung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ec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Foliennummernplatzhalter 28"/>
          <p:cNvSpPr>
            <a:spLocks noGrp="1"/>
          </p:cNvSpPr>
          <p:nvPr>
            <p:ph type="sldNum" sz="quarter" idx="12"/>
          </p:nvPr>
        </p:nvSpPr>
        <p:spPr bwMode="auto">
          <a:xfrm>
            <a:off x="1325544" y="4928702"/>
            <a:ext cx="609600" cy="517524"/>
          </a:xfrm>
        </p:spPr>
        <p:txBody>
          <a:bodyPr/>
          <a:lstStyle/>
          <a:p>
            <a:fld id="{B91B7422-9AC2-4168-A84D-1E7A14A2CAFF}" type="slidenum">
              <a:rPr lang="de-AT" smtClean="0"/>
              <a:t>‹Nr.›</a:t>
            </a:fld>
            <a:endParaRPr lang="de-AT"/>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5519" y="36443"/>
            <a:ext cx="19383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0869D2E-627E-41A3-A591-8D1A3E0B7CFD}"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91B7422-9AC2-4168-A84D-1E7A14A2CAFF}"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676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0869D2E-627E-41A3-A591-8D1A3E0B7CFD}"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91B7422-9AC2-4168-A84D-1E7A14A2CAFF}" type="slidenum">
              <a:rPr lang="de-AT" smtClean="0"/>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K:\Auftritte\Logos\AVOS Logos\AVOS 2011\Druck Logos 300dpi\AVOS_P&amp;G_4c_300dp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1780" y="108721"/>
            <a:ext cx="799235" cy="295943"/>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chor="ctr" anchorCtr="0">
            <a:noAutofit/>
          </a:bodyPr>
          <a:lstStyle>
            <a:lvl1pPr algn="ctr">
              <a:defRPr sz="3600">
                <a:latin typeface="AvantGarde-Book" pitchFamily="2" charset="0"/>
              </a:defRPr>
            </a:lvl1pPr>
          </a:lstStyle>
          <a:p>
            <a:r>
              <a:rPr kumimoji="0" lang="de-DE" dirty="0" smtClean="0"/>
              <a:t>Titelmasterformat durch Klicken bearbeiten</a:t>
            </a:r>
            <a:endParaRPr kumimoji="0" lang="en-US" dirty="0"/>
          </a:p>
        </p:txBody>
      </p:sp>
      <p:sp>
        <p:nvSpPr>
          <p:cNvPr id="8" name="Inhaltsplatzhalter 7"/>
          <p:cNvSpPr>
            <a:spLocks noGrp="1"/>
          </p:cNvSpPr>
          <p:nvPr>
            <p:ph sz="quarter" idx="1"/>
          </p:nvPr>
        </p:nvSpPr>
        <p:spPr>
          <a:xfrm>
            <a:off x="457200" y="1600200"/>
            <a:ext cx="7467600" cy="4873752"/>
          </a:xfrm>
        </p:spPr>
        <p:txBody>
          <a:bodyPr/>
          <a:lstStyle>
            <a:lvl1pPr>
              <a:lnSpc>
                <a:spcPct val="150000"/>
              </a:lnSpc>
              <a:defRPr>
                <a:latin typeface="AvantGarde-Book" pitchFamily="2" charset="0"/>
                <a:cs typeface="Arial" pitchFamily="34" charset="0"/>
              </a:defRPr>
            </a:lvl1pPr>
            <a:lvl2pPr>
              <a:lnSpc>
                <a:spcPct val="150000"/>
              </a:lnSpc>
              <a:defRPr>
                <a:latin typeface="AvantGarde-Book" pitchFamily="2" charset="0"/>
                <a:cs typeface="Arial" pitchFamily="34" charset="0"/>
              </a:defRPr>
            </a:lvl2pPr>
            <a:lvl3pPr>
              <a:lnSpc>
                <a:spcPct val="150000"/>
              </a:lnSpc>
              <a:defRPr>
                <a:latin typeface="AvantGarde-Book" pitchFamily="2" charset="0"/>
                <a:cs typeface="Arial" pitchFamily="34" charset="0"/>
              </a:defRPr>
            </a:lvl3pPr>
            <a:lvl4pPr>
              <a:lnSpc>
                <a:spcPct val="150000"/>
              </a:lnSpc>
              <a:defRPr>
                <a:latin typeface="AvantGarde-Book" pitchFamily="2" charset="0"/>
                <a:cs typeface="Arial" pitchFamily="34" charset="0"/>
              </a:defRPr>
            </a:lvl4pPr>
            <a:lvl5pPr>
              <a:lnSpc>
                <a:spcPct val="150000"/>
              </a:lnSpc>
              <a:defRPr>
                <a:latin typeface="AvantGarde-Book" pitchFamily="2" charset="0"/>
                <a:cs typeface="Arial" pitchFamily="34" charset="0"/>
              </a:defRPr>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7" name="Datumsplatzhalter 6"/>
          <p:cNvSpPr>
            <a:spLocks noGrp="1"/>
          </p:cNvSpPr>
          <p:nvPr>
            <p:ph type="dt" sz="half" idx="14"/>
          </p:nvPr>
        </p:nvSpPr>
        <p:spPr/>
        <p:txBody>
          <a:bodyPr rtlCol="0"/>
          <a:lstStyle/>
          <a:p>
            <a:fld id="{70869D2E-627E-41A3-A591-8D1A3E0B7CFD}" type="datetimeFigureOut">
              <a:rPr lang="de-AT" smtClean="0"/>
              <a:t>19.06.2015</a:t>
            </a:fld>
            <a:endParaRPr lang="de-AT"/>
          </a:p>
        </p:txBody>
      </p:sp>
      <p:sp>
        <p:nvSpPr>
          <p:cNvPr id="10" name="Fußzeilenplatzhalter 9"/>
          <p:cNvSpPr>
            <a:spLocks noGrp="1"/>
          </p:cNvSpPr>
          <p:nvPr>
            <p:ph type="ftr" sz="quarter" idx="16"/>
          </p:nvPr>
        </p:nvSpPr>
        <p:spPr/>
        <p:txBody>
          <a:bodyPr rtlCol="0"/>
          <a:lstStyle/>
          <a:p>
            <a:endParaRPr lang="de-AT"/>
          </a:p>
        </p:txBody>
      </p:sp>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549146"/>
            <a:ext cx="1746019"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bwMode="auto">
          <a:xfrm rot="5400000">
            <a:off x="7763256" y="1170432"/>
            <a:ext cx="2286000" cy="381000"/>
          </a:xfrm>
        </p:spPr>
        <p:txBody>
          <a:bodyPr/>
          <a:lstStyle/>
          <a:p>
            <a:fld id="{70869D2E-627E-41A3-A591-8D1A3E0B7CFD}" type="datetimeFigureOut">
              <a:rPr lang="de-AT" smtClean="0"/>
              <a:t>19.06.2015</a:t>
            </a:fld>
            <a:endParaRPr lang="de-AT"/>
          </a:p>
        </p:txBody>
      </p:sp>
      <p:sp>
        <p:nvSpPr>
          <p:cNvPr id="5" name="Fußzeilenplatzhalter 4"/>
          <p:cNvSpPr>
            <a:spLocks noGrp="1"/>
          </p:cNvSpPr>
          <p:nvPr>
            <p:ph type="ftr" sz="quarter" idx="11"/>
          </p:nvPr>
        </p:nvSpPr>
        <p:spPr bwMode="auto">
          <a:xfrm rot="5400000">
            <a:off x="7077456" y="4178808"/>
            <a:ext cx="3657600" cy="384048"/>
          </a:xfrm>
        </p:spPr>
        <p:txBody>
          <a:bodyPr/>
          <a:lstStyle/>
          <a:p>
            <a:endParaRPr lang="de-AT"/>
          </a:p>
        </p:txBody>
      </p:sp>
      <p:sp>
        <p:nvSpPr>
          <p:cNvPr id="9" name="Rechtec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Gerade Verbindung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Gerade Verbindung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c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Gerade Verbindung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Foliennummernplatzhalter 5"/>
          <p:cNvSpPr>
            <a:spLocks noGrp="1"/>
          </p:cNvSpPr>
          <p:nvPr>
            <p:ph type="sldNum" sz="quarter" idx="12"/>
          </p:nvPr>
        </p:nvSpPr>
        <p:spPr bwMode="auto">
          <a:xfrm>
            <a:off x="1340616" y="4928702"/>
            <a:ext cx="609600" cy="517524"/>
          </a:xfrm>
        </p:spPr>
        <p:txBody>
          <a:bodyPr/>
          <a:lstStyle/>
          <a:p>
            <a:fld id="{B91B7422-9AC2-4168-A84D-1E7A14A2CAFF}" type="slidenum">
              <a:rPr lang="de-AT" smtClean="0"/>
              <a:t>‹Nr.›</a:t>
            </a:fld>
            <a:endParaRPr lang="de-AT"/>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70869D2E-627E-41A3-A591-8D1A3E0B7CFD}" type="datetimeFigureOut">
              <a:rPr lang="de-AT" smtClean="0"/>
              <a:t>19.06.2015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91B7422-9AC2-4168-A84D-1E7A14A2CAFF}" type="slidenum">
              <a:rPr lang="de-AT" smtClean="0"/>
              <a:t>‹Nr.›</a:t>
            </a:fld>
            <a:endParaRPr lang="de-AT"/>
          </a:p>
        </p:txBody>
      </p:sp>
      <p:sp>
        <p:nvSpPr>
          <p:cNvPr id="9" name="Inhaltsplatzhalter 8"/>
          <p:cNvSpPr>
            <a:spLocks noGrp="1"/>
          </p:cNvSpPr>
          <p:nvPr>
            <p:ph sz="quarter" idx="1"/>
          </p:nvPr>
        </p:nvSpPr>
        <p:spPr>
          <a:xfrm>
            <a:off x="457200" y="1600200"/>
            <a:ext cx="365760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270248" y="1600200"/>
            <a:ext cx="365760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de-DE" smtClean="0"/>
              <a:t>Titelmasterformat durch Klicken bearbeiten</a:t>
            </a:r>
            <a:endParaRPr kumimoji="0" lang="en-US"/>
          </a:p>
        </p:txBody>
      </p:sp>
      <p:sp>
        <p:nvSpPr>
          <p:cNvPr id="7" name="Datumsplatzhalter 6"/>
          <p:cNvSpPr>
            <a:spLocks noGrp="1"/>
          </p:cNvSpPr>
          <p:nvPr>
            <p:ph type="dt" sz="half" idx="10"/>
          </p:nvPr>
        </p:nvSpPr>
        <p:spPr/>
        <p:txBody>
          <a:bodyPr/>
          <a:lstStyle/>
          <a:p>
            <a:fld id="{70869D2E-627E-41A3-A591-8D1A3E0B7CFD}" type="datetimeFigureOut">
              <a:rPr lang="de-AT" smtClean="0"/>
              <a:t>19.06.2015</a:t>
            </a:fld>
            <a:endParaRPr lang="de-AT"/>
          </a:p>
        </p:txBody>
      </p:sp>
      <p:sp>
        <p:nvSpPr>
          <p:cNvPr id="8" name="Fußzeilenplatzhalter 7"/>
          <p:cNvSpPr>
            <a:spLocks noGrp="1"/>
          </p:cNvSpPr>
          <p:nvPr>
            <p:ph type="ftr" sz="quarter" idx="11"/>
          </p:nvPr>
        </p:nvSpPr>
        <p:spPr/>
        <p:txBody>
          <a:bodyPr/>
          <a:lstStyle/>
          <a:p>
            <a:endParaRPr lang="de-AT"/>
          </a:p>
        </p:txBody>
      </p:sp>
      <p:sp>
        <p:nvSpPr>
          <p:cNvPr id="11" name="Inhaltsplatzhalter 10"/>
          <p:cNvSpPr>
            <a:spLocks noGrp="1"/>
          </p:cNvSpPr>
          <p:nvPr>
            <p:ph sz="quarter" idx="2"/>
          </p:nvPr>
        </p:nvSpPr>
        <p:spPr>
          <a:xfrm>
            <a:off x="457200" y="2362200"/>
            <a:ext cx="3657600" cy="38862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371975" y="2362200"/>
            <a:ext cx="3657600" cy="38862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Textplatzhalt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smtClean="0"/>
              <a:t>Textmasterformat bearbeiten</a:t>
            </a:r>
          </a:p>
        </p:txBody>
      </p:sp>
      <p:sp>
        <p:nvSpPr>
          <p:cNvPr id="14" name="Textplatzhalt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smtClean="0"/>
              <a:t>Textmasterformat bearbeiten</a:t>
            </a:r>
          </a:p>
        </p:txBody>
      </p:sp>
      <p:pic>
        <p:nvPicPr>
          <p:cNvPr id="307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328" y="5529342"/>
            <a:ext cx="174307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6" name="Datumsplatzhalter 5"/>
          <p:cNvSpPr>
            <a:spLocks noGrp="1"/>
          </p:cNvSpPr>
          <p:nvPr>
            <p:ph type="dt" sz="half" idx="10"/>
          </p:nvPr>
        </p:nvSpPr>
        <p:spPr/>
        <p:txBody>
          <a:bodyPr rtlCol="0"/>
          <a:lstStyle/>
          <a:p>
            <a:fld id="{70869D2E-627E-41A3-A591-8D1A3E0B7CFD}" type="datetimeFigureOut">
              <a:rPr lang="de-AT" smtClean="0"/>
              <a:t>19.06.2015</a:t>
            </a:fld>
            <a:endParaRPr lang="de-AT"/>
          </a:p>
        </p:txBody>
      </p:sp>
      <p:sp>
        <p:nvSpPr>
          <p:cNvPr id="7" name="Foliennummernplatzhalter 6"/>
          <p:cNvSpPr>
            <a:spLocks noGrp="1"/>
          </p:cNvSpPr>
          <p:nvPr>
            <p:ph type="sldNum" sz="quarter" idx="11"/>
          </p:nvPr>
        </p:nvSpPr>
        <p:spPr/>
        <p:txBody>
          <a:bodyPr rtlCol="0"/>
          <a:lstStyle/>
          <a:p>
            <a:fld id="{B91B7422-9AC2-4168-A84D-1E7A14A2CAFF}" type="slidenum">
              <a:rPr lang="de-AT" smtClean="0"/>
              <a:t>‹Nr.›</a:t>
            </a:fld>
            <a:endParaRPr lang="de-AT"/>
          </a:p>
        </p:txBody>
      </p:sp>
      <p:sp>
        <p:nvSpPr>
          <p:cNvPr id="8" name="Fußzeilenplatzhalter 7"/>
          <p:cNvSpPr>
            <a:spLocks noGrp="1"/>
          </p:cNvSpPr>
          <p:nvPr>
            <p:ph type="ftr" sz="quarter" idx="12"/>
          </p:nvPr>
        </p:nvSpPr>
        <p:spPr/>
        <p:txBody>
          <a:bodyPr rtlCol="0"/>
          <a:lstStyle/>
          <a:p>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0869D2E-627E-41A3-A591-8D1A3E0B7CFD}" type="datetimeFigureOut">
              <a:rPr lang="de-AT" smtClean="0"/>
              <a:t>19.06.2015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91B7422-9AC2-4168-A84D-1E7A14A2CAFF}" type="slidenum">
              <a:rPr lang="de-AT" smtClean="0"/>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8" name="Gerade Verbindung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rade Verbindung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Gerade Verbindung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c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nhaltsplatzhalter 17"/>
          <p:cNvSpPr>
            <a:spLocks noGrp="1"/>
          </p:cNvSpPr>
          <p:nvPr>
            <p:ph sz="quarter" idx="1"/>
          </p:nvPr>
        </p:nvSpPr>
        <p:spPr>
          <a:xfrm>
            <a:off x="304800" y="274320"/>
            <a:ext cx="5638800" cy="6327648"/>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1" name="Datumsplatzhalter 20"/>
          <p:cNvSpPr>
            <a:spLocks noGrp="1"/>
          </p:cNvSpPr>
          <p:nvPr>
            <p:ph type="dt" sz="half" idx="14"/>
          </p:nvPr>
        </p:nvSpPr>
        <p:spPr/>
        <p:txBody>
          <a:bodyPr rtlCol="0"/>
          <a:lstStyle/>
          <a:p>
            <a:fld id="{70869D2E-627E-41A3-A591-8D1A3E0B7CFD}" type="datetimeFigureOut">
              <a:rPr lang="de-AT" smtClean="0"/>
              <a:t>19.06.2015</a:t>
            </a:fld>
            <a:endParaRPr lang="de-AT"/>
          </a:p>
        </p:txBody>
      </p:sp>
      <p:sp>
        <p:nvSpPr>
          <p:cNvPr id="22" name="Foliennummernplatzhalter 21"/>
          <p:cNvSpPr>
            <a:spLocks noGrp="1"/>
          </p:cNvSpPr>
          <p:nvPr>
            <p:ph type="sldNum" sz="quarter" idx="15"/>
          </p:nvPr>
        </p:nvSpPr>
        <p:spPr/>
        <p:txBody>
          <a:bodyPr rtlCol="0"/>
          <a:lstStyle/>
          <a:p>
            <a:fld id="{B91B7422-9AC2-4168-A84D-1E7A14A2CAFF}" type="slidenum">
              <a:rPr lang="de-AT" smtClean="0"/>
              <a:t>‹Nr.›</a:t>
            </a:fld>
            <a:endParaRPr lang="de-AT"/>
          </a:p>
        </p:txBody>
      </p:sp>
      <p:sp>
        <p:nvSpPr>
          <p:cNvPr id="23" name="Fußzeilenplatzhalter 22"/>
          <p:cNvSpPr>
            <a:spLocks noGrp="1"/>
          </p:cNvSpPr>
          <p:nvPr>
            <p:ph type="ftr" sz="quarter" idx="16"/>
          </p:nvPr>
        </p:nvSpPr>
        <p:spPr/>
        <p:txBody>
          <a:bodyPr rtlCol="0"/>
          <a:lstStyle/>
          <a:p>
            <a:endParaRPr lang="de-A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10" name="Gerade Verbindung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ec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Gerade Verbindung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Gerade Verbindung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Gerade Verbindung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umsplatzhalter 16"/>
          <p:cNvSpPr>
            <a:spLocks noGrp="1"/>
          </p:cNvSpPr>
          <p:nvPr>
            <p:ph type="dt" sz="half" idx="10"/>
          </p:nvPr>
        </p:nvSpPr>
        <p:spPr/>
        <p:txBody>
          <a:bodyPr rtlCol="0"/>
          <a:lstStyle/>
          <a:p>
            <a:fld id="{70869D2E-627E-41A3-A591-8D1A3E0B7CFD}" type="datetimeFigureOut">
              <a:rPr lang="de-AT" smtClean="0"/>
              <a:t>19.06.2015</a:t>
            </a:fld>
            <a:endParaRPr lang="de-AT"/>
          </a:p>
        </p:txBody>
      </p:sp>
      <p:sp>
        <p:nvSpPr>
          <p:cNvPr id="18" name="Foliennummernplatzhalter 17"/>
          <p:cNvSpPr>
            <a:spLocks noGrp="1"/>
          </p:cNvSpPr>
          <p:nvPr>
            <p:ph type="sldNum" sz="quarter" idx="11"/>
          </p:nvPr>
        </p:nvSpPr>
        <p:spPr/>
        <p:txBody>
          <a:bodyPr rtlCol="0"/>
          <a:lstStyle/>
          <a:p>
            <a:fld id="{B91B7422-9AC2-4168-A84D-1E7A14A2CAFF}" type="slidenum">
              <a:rPr lang="de-AT" smtClean="0"/>
              <a:t>‹Nr.›</a:t>
            </a:fld>
            <a:endParaRPr lang="de-AT"/>
          </a:p>
        </p:txBody>
      </p:sp>
      <p:sp>
        <p:nvSpPr>
          <p:cNvPr id="21" name="Fußzeilenplatzhalter 20"/>
          <p:cNvSpPr>
            <a:spLocks noGrp="1"/>
          </p:cNvSpPr>
          <p:nvPr>
            <p:ph type="ftr" sz="quarter" idx="12"/>
          </p:nvPr>
        </p:nvSpPr>
        <p:spPr/>
        <p:txBody>
          <a:bodyPr rtlCol="0"/>
          <a:lstStyle/>
          <a:p>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elplatzhalter 21"/>
          <p:cNvSpPr>
            <a:spLocks noGrp="1"/>
          </p:cNvSpPr>
          <p:nvPr>
            <p:ph type="title"/>
          </p:nvPr>
        </p:nvSpPr>
        <p:spPr>
          <a:xfrm>
            <a:off x="457200" y="274638"/>
            <a:ext cx="7467600" cy="1143000"/>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0869D2E-627E-41A3-A591-8D1A3E0B7CFD}" type="datetimeFigureOut">
              <a:rPr lang="de-AT" smtClean="0"/>
              <a:t>19.06.2015</a:t>
            </a:fld>
            <a:endParaRPr lang="de-AT"/>
          </a:p>
        </p:txBody>
      </p:sp>
      <p:sp>
        <p:nvSpPr>
          <p:cNvPr id="3" name="Fußzeilenplatzhalt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de-AT"/>
          </a:p>
        </p:txBody>
      </p:sp>
      <p:sp>
        <p:nvSpPr>
          <p:cNvPr id="7" name="Gerade Verbindung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Gerade Verbindung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ec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Foliennummernplatzhalt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91B7422-9AC2-4168-A84D-1E7A14A2CAFF}" type="slidenum">
              <a:rPr lang="de-AT" smtClean="0"/>
              <a:t>‹Nr.›</a:t>
            </a:fld>
            <a:endParaRPr lang="de-A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7947" y="1052736"/>
            <a:ext cx="6172200" cy="1800200"/>
          </a:xfrm>
        </p:spPr>
        <p:txBody>
          <a:bodyPr>
            <a:normAutofit/>
          </a:bodyPr>
          <a:lstStyle/>
          <a:p>
            <a:r>
              <a:rPr lang="de-DE" sz="4400" dirty="0" smtClean="0"/>
              <a:t>Schlaue Jause von zu Hause</a:t>
            </a:r>
            <a:endParaRPr lang="de-AT" sz="4400" dirty="0"/>
          </a:p>
        </p:txBody>
      </p:sp>
      <p:sp>
        <p:nvSpPr>
          <p:cNvPr id="3" name="Untertitel 2"/>
          <p:cNvSpPr>
            <a:spLocks noGrp="1"/>
          </p:cNvSpPr>
          <p:nvPr>
            <p:ph type="subTitle" idx="1"/>
          </p:nvPr>
        </p:nvSpPr>
        <p:spPr>
          <a:xfrm>
            <a:off x="3851920" y="5373216"/>
            <a:ext cx="4248472" cy="1297338"/>
          </a:xfrm>
        </p:spPr>
        <p:txBody>
          <a:bodyPr>
            <a:normAutofit/>
          </a:bodyPr>
          <a:lstStyle/>
          <a:p>
            <a:pPr algn="ctr"/>
            <a:r>
              <a:rPr lang="de-DE" sz="2400" dirty="0" smtClean="0"/>
              <a:t>Was braucht mein Kind?</a:t>
            </a:r>
          </a:p>
        </p:txBody>
      </p:sp>
      <p:pic>
        <p:nvPicPr>
          <p:cNvPr id="8194" name="Picture 2" descr="C:\Users\schreder\MEINS\Allergeninformation\FOTOS\HPFotosHoch\CyBuPmPc6FmjWCz1izY4-Dw9rofwUfhIoa95zPVIXl0,tKT7EqhDy_ns0c-Of9irXnM-e2hbtW_Z0GgBcO_YXOY,3bn_WT5jN1wm5mnvrwIsxEzJwlr_DAA13tnvVfOIZ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636912"/>
            <a:ext cx="3815916" cy="254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7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Mahlzeit – mal Vegan</a:t>
            </a:r>
            <a:endParaRPr lang="de-AT" dirty="0"/>
          </a:p>
        </p:txBody>
      </p:sp>
      <p:sp>
        <p:nvSpPr>
          <p:cNvPr id="5" name="Inhaltsplatzhalter 4"/>
          <p:cNvSpPr>
            <a:spLocks noGrp="1"/>
          </p:cNvSpPr>
          <p:nvPr>
            <p:ph sz="quarter" idx="1"/>
          </p:nvPr>
        </p:nvSpPr>
        <p:spPr>
          <a:xfrm>
            <a:off x="4427984" y="1487832"/>
            <a:ext cx="3970784" cy="4873752"/>
          </a:xfrm>
        </p:spPr>
        <p:txBody>
          <a:bodyPr>
            <a:normAutofit fontScale="85000" lnSpcReduction="20000"/>
          </a:bodyPr>
          <a:lstStyle/>
          <a:p>
            <a:r>
              <a:rPr lang="de-AT" dirty="0" smtClean="0"/>
              <a:t>Gemüse nach Wahl</a:t>
            </a:r>
          </a:p>
          <a:p>
            <a:r>
              <a:rPr lang="de-AT" dirty="0" smtClean="0"/>
              <a:t>Erbsen</a:t>
            </a:r>
          </a:p>
          <a:p>
            <a:r>
              <a:rPr lang="de-AT" dirty="0" smtClean="0"/>
              <a:t>Ananas</a:t>
            </a:r>
          </a:p>
          <a:p>
            <a:r>
              <a:rPr lang="de-AT" dirty="0" smtClean="0"/>
              <a:t>Curry</a:t>
            </a:r>
          </a:p>
          <a:p>
            <a:r>
              <a:rPr lang="de-AT" dirty="0" smtClean="0"/>
              <a:t>Fond &amp; Kokosmilch (48 % Kokos – liegt nicht so schwer im Magen)</a:t>
            </a:r>
          </a:p>
          <a:p>
            <a:r>
              <a:rPr lang="de-AT" dirty="0" smtClean="0"/>
              <a:t>Reis</a:t>
            </a:r>
          </a:p>
          <a:p>
            <a:r>
              <a:rPr lang="de-AT" dirty="0" smtClean="0"/>
              <a:t>kleingeschnittene</a:t>
            </a:r>
          </a:p>
          <a:p>
            <a:pPr marL="0" indent="0">
              <a:buNone/>
            </a:pPr>
            <a:r>
              <a:rPr lang="de-AT" dirty="0"/>
              <a:t> </a:t>
            </a:r>
            <a:r>
              <a:rPr lang="de-AT" dirty="0" smtClean="0"/>
              <a:t>   Rosinen</a:t>
            </a:r>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365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039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Zum Ausprobieren I</a:t>
            </a:r>
            <a:endParaRPr lang="de-AT" dirty="0"/>
          </a:p>
        </p:txBody>
      </p:sp>
      <p:pic>
        <p:nvPicPr>
          <p:cNvPr id="4" name="Inhaltsplatzhalt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4037" y="1556792"/>
            <a:ext cx="5267362" cy="4504283"/>
          </a:xfrm>
          <a:ln>
            <a:solidFill>
              <a:schemeClr val="tx1"/>
            </a:solidFill>
          </a:ln>
        </p:spPr>
      </p:pic>
    </p:spTree>
    <p:extLst>
      <p:ext uri="{BB962C8B-B14F-4D97-AF65-F5344CB8AC3E}">
        <p14:creationId xmlns:p14="http://schemas.microsoft.com/office/powerpoint/2010/main" val="859482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Zum Ausprobieren II</a:t>
            </a:r>
            <a:endParaRPr lang="de-AT" dirty="0"/>
          </a:p>
        </p:txBody>
      </p:sp>
      <p:pic>
        <p:nvPicPr>
          <p:cNvPr id="4" name="Inhaltsplatzhalt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19672" y="1340768"/>
            <a:ext cx="5400600" cy="5161711"/>
          </a:xfrm>
          <a:ln>
            <a:solidFill>
              <a:schemeClr val="tx1"/>
            </a:solidFill>
          </a:ln>
        </p:spPr>
      </p:pic>
    </p:spTree>
    <p:extLst>
      <p:ext uri="{BB962C8B-B14F-4D97-AF65-F5344CB8AC3E}">
        <p14:creationId xmlns:p14="http://schemas.microsoft.com/office/powerpoint/2010/main" val="19319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Zum Ausprobieren III</a:t>
            </a:r>
            <a:endParaRPr lang="de-AT" dirty="0"/>
          </a:p>
        </p:txBody>
      </p:sp>
      <p:pic>
        <p:nvPicPr>
          <p:cNvPr id="4" name="Inhaltsplatzhalt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23728" y="1268760"/>
            <a:ext cx="4177660" cy="5177135"/>
          </a:xfrm>
        </p:spPr>
      </p:pic>
    </p:spTree>
    <p:extLst>
      <p:ext uri="{BB962C8B-B14F-4D97-AF65-F5344CB8AC3E}">
        <p14:creationId xmlns:p14="http://schemas.microsoft.com/office/powerpoint/2010/main" val="3654621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Zum Ausprobieren IV</a:t>
            </a:r>
            <a:endParaRPr lang="de-A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19125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24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Zucchiniröllchen mit Linsenpastete</a:t>
            </a:r>
            <a:endParaRPr lang="de-A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573506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65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de-DE" sz="3600" b="1" dirty="0">
                <a:solidFill>
                  <a:srgbClr val="92D050"/>
                </a:solidFill>
                <a:latin typeface="AvantGarde-Book" pitchFamily="2" charset="0"/>
              </a:rPr>
              <a:t>Danke für </a:t>
            </a:r>
            <a:r>
              <a:rPr lang="de-DE" sz="3600" b="1" dirty="0" smtClean="0">
                <a:solidFill>
                  <a:srgbClr val="92D050"/>
                </a:solidFill>
                <a:latin typeface="AvantGarde-Book" pitchFamily="2" charset="0"/>
              </a:rPr>
              <a:t>eure </a:t>
            </a:r>
            <a:r>
              <a:rPr lang="de-DE" sz="3600" b="1" dirty="0">
                <a:solidFill>
                  <a:srgbClr val="92D050"/>
                </a:solidFill>
                <a:latin typeface="AvantGarde-Book" pitchFamily="2" charset="0"/>
              </a:rPr>
              <a:t>Aufmerksamkeit!</a:t>
            </a:r>
            <a:endParaRPr lang="de-AT" sz="3600" b="1" dirty="0">
              <a:solidFill>
                <a:srgbClr val="92D050"/>
              </a:solidFill>
              <a:latin typeface="AvantGarde-Book" pitchFamily="2" charset="0"/>
            </a:endParaRPr>
          </a:p>
        </p:txBody>
      </p:sp>
      <p:sp>
        <p:nvSpPr>
          <p:cNvPr id="6" name="Inhaltsplatzhalter 5"/>
          <p:cNvSpPr>
            <a:spLocks noGrp="1"/>
          </p:cNvSpPr>
          <p:nvPr>
            <p:ph sz="quarter" idx="2"/>
          </p:nvPr>
        </p:nvSpPr>
        <p:spPr>
          <a:xfrm>
            <a:off x="4499992" y="1628800"/>
            <a:ext cx="3816424" cy="4572000"/>
          </a:xfrm>
        </p:spPr>
        <p:txBody>
          <a:bodyPr/>
          <a:lstStyle/>
          <a:p>
            <a:pPr marL="0" indent="0">
              <a:buNone/>
            </a:pPr>
            <a:endParaRPr lang="de-DE" dirty="0" smtClean="0"/>
          </a:p>
          <a:p>
            <a:pPr marL="0" indent="0">
              <a:buNone/>
            </a:pPr>
            <a:endParaRPr lang="de-DE" dirty="0"/>
          </a:p>
          <a:p>
            <a:pPr marL="0" indent="0">
              <a:buNone/>
            </a:pPr>
            <a:endParaRPr lang="de-DE" sz="2000" dirty="0" smtClean="0">
              <a:latin typeface="AvantGarde-Book" pitchFamily="2" charset="0"/>
            </a:endParaRPr>
          </a:p>
          <a:p>
            <a:pPr marL="0" indent="0">
              <a:buNone/>
            </a:pPr>
            <a:endParaRPr lang="de-DE" sz="2000" dirty="0">
              <a:latin typeface="AvantGarde-Book" pitchFamily="2" charset="0"/>
            </a:endParaRPr>
          </a:p>
          <a:p>
            <a:pPr marL="0" indent="0">
              <a:buNone/>
            </a:pPr>
            <a:endParaRPr lang="de-DE" sz="2000" dirty="0" smtClean="0">
              <a:latin typeface="AvantGarde-Book" pitchFamily="2" charset="0"/>
            </a:endParaRPr>
          </a:p>
          <a:p>
            <a:pPr marL="0" indent="0">
              <a:buNone/>
            </a:pPr>
            <a:r>
              <a:rPr lang="de-DE" sz="2000" dirty="0" smtClean="0">
                <a:latin typeface="AvantGarde-Book" pitchFamily="2" charset="0"/>
              </a:rPr>
              <a:t>Cornelia Schreder, </a:t>
            </a:r>
            <a:r>
              <a:rPr lang="de-DE" sz="2000" dirty="0" err="1" smtClean="0">
                <a:latin typeface="AvantGarde-Book" pitchFamily="2" charset="0"/>
              </a:rPr>
              <a:t>BEd</a:t>
            </a:r>
            <a:r>
              <a:rPr lang="de-DE" sz="2000" dirty="0" smtClean="0">
                <a:latin typeface="AvantGarde-Book" pitchFamily="2" charset="0"/>
              </a:rPr>
              <a:t>., </a:t>
            </a:r>
            <a:r>
              <a:rPr lang="de-DE" sz="2000" dirty="0" err="1" smtClean="0">
                <a:latin typeface="AvantGarde-Book" pitchFamily="2" charset="0"/>
              </a:rPr>
              <a:t>MSc</a:t>
            </a:r>
            <a:endParaRPr lang="de-DE" sz="2000" dirty="0" smtClean="0">
              <a:latin typeface="AvantGarde-Book" pitchFamily="2" charset="0"/>
            </a:endParaRPr>
          </a:p>
          <a:p>
            <a:pPr marL="0" indent="0">
              <a:buNone/>
            </a:pPr>
            <a:r>
              <a:rPr lang="de-DE" sz="2000" dirty="0" smtClean="0">
                <a:latin typeface="AvantGarde-Book" pitchFamily="2" charset="0"/>
              </a:rPr>
              <a:t>schreder@avos.at</a:t>
            </a:r>
            <a:endParaRPr lang="de-AT" sz="2000" dirty="0">
              <a:latin typeface="AvantGarde-Book"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517232"/>
            <a:ext cx="1938337"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schreder\MEINS\Allergeninformation\FOTOS\HPFotosHoch\UZIlwhqe3hmC7InZtD2Ur3y2XYK6PGAWeZN_AOGRSVQ,FTgo6FqUkRqQElXuCR-j0WcWpCf4pJ58cjmVdd9jLps,Tdi1tTvlp54D-uC9CqLkwApbdlqyRBPpgBNotzf7QZQ[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48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Worauf es ankommt</a:t>
            </a:r>
            <a:endParaRPr lang="de-AT" dirty="0"/>
          </a:p>
        </p:txBody>
      </p:sp>
      <p:sp>
        <p:nvSpPr>
          <p:cNvPr id="3" name="Inhaltsplatzhalter 2"/>
          <p:cNvSpPr>
            <a:spLocks noGrp="1"/>
          </p:cNvSpPr>
          <p:nvPr>
            <p:ph sz="quarter" idx="1"/>
          </p:nvPr>
        </p:nvSpPr>
        <p:spPr/>
        <p:txBody>
          <a:bodyPr/>
          <a:lstStyle/>
          <a:p>
            <a:r>
              <a:rPr lang="de-AT" dirty="0" smtClean="0"/>
              <a:t>Saisonale Zutaten …</a:t>
            </a:r>
          </a:p>
          <a:p>
            <a:r>
              <a:rPr lang="de-AT" dirty="0" smtClean="0"/>
              <a:t>… aus regionalen Quellen</a:t>
            </a:r>
          </a:p>
          <a:p>
            <a:r>
              <a:rPr lang="de-AT" dirty="0"/>
              <a:t>r</a:t>
            </a:r>
            <a:r>
              <a:rPr lang="de-AT" dirty="0" smtClean="0"/>
              <a:t>ichtige Verpackung</a:t>
            </a:r>
          </a:p>
          <a:p>
            <a:r>
              <a:rPr lang="de-AT" dirty="0" smtClean="0"/>
              <a:t>Gewürze</a:t>
            </a:r>
          </a:p>
          <a:p>
            <a:r>
              <a:rPr lang="de-AT" dirty="0" smtClean="0"/>
              <a:t>Spaß an der gemeinsamen Zubereitung</a:t>
            </a:r>
          </a:p>
          <a:p>
            <a:endParaRPr lang="de-AT" dirty="0"/>
          </a:p>
          <a:p>
            <a:pPr marL="0" indent="0">
              <a:buNone/>
            </a:pPr>
            <a:endParaRPr lang="de-AT" dirty="0"/>
          </a:p>
        </p:txBody>
      </p:sp>
    </p:spTree>
    <p:extLst>
      <p:ext uri="{BB962C8B-B14F-4D97-AF65-F5344CB8AC3E}">
        <p14:creationId xmlns:p14="http://schemas.microsoft.com/office/powerpoint/2010/main" val="3487093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286000" y="1556792"/>
            <a:ext cx="6172200" cy="1152128"/>
          </a:xfrm>
        </p:spPr>
        <p:txBody>
          <a:bodyPr>
            <a:normAutofit/>
          </a:bodyPr>
          <a:lstStyle/>
          <a:p>
            <a:pPr algn="ctr"/>
            <a:r>
              <a:rPr lang="de-AT" sz="3600" dirty="0" smtClean="0"/>
              <a:t>Rezepte zum </a:t>
            </a:r>
            <a:r>
              <a:rPr lang="de-AT" sz="3600" dirty="0" err="1" smtClean="0"/>
              <a:t>UMdenken</a:t>
            </a:r>
            <a:endParaRPr lang="de-AT" sz="3600" dirty="0"/>
          </a:p>
        </p:txBody>
      </p:sp>
      <p:sp>
        <p:nvSpPr>
          <p:cNvPr id="5" name="Untertitel 4"/>
          <p:cNvSpPr>
            <a:spLocks noGrp="1"/>
          </p:cNvSpPr>
          <p:nvPr>
            <p:ph type="subTitle" idx="1"/>
          </p:nvPr>
        </p:nvSpPr>
        <p:spPr>
          <a:xfrm>
            <a:off x="2286000" y="5301208"/>
            <a:ext cx="6172200" cy="1073714"/>
          </a:xfrm>
        </p:spPr>
        <p:txBody>
          <a:bodyPr>
            <a:normAutofit/>
          </a:bodyPr>
          <a:lstStyle/>
          <a:p>
            <a:pPr algn="ctr"/>
            <a:r>
              <a:rPr lang="de-AT" sz="2400" dirty="0" smtClean="0"/>
              <a:t>Rezepte zum Vermeiden von noch genusstauglichen Lebensmittelresten</a:t>
            </a:r>
            <a:endParaRPr lang="de-AT"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667"/>
          <a:stretch/>
        </p:blipFill>
        <p:spPr bwMode="auto">
          <a:xfrm>
            <a:off x="3491880" y="2924944"/>
            <a:ext cx="3600400" cy="226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40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Restlküche</a:t>
            </a:r>
            <a:r>
              <a:rPr lang="de-AT" dirty="0" smtClean="0"/>
              <a:t> - Brotsalat</a:t>
            </a:r>
            <a:endParaRPr lang="de-AT" dirty="0"/>
          </a:p>
        </p:txBody>
      </p:sp>
      <p:sp>
        <p:nvSpPr>
          <p:cNvPr id="3" name="Inhaltsplatzhalter 2"/>
          <p:cNvSpPr>
            <a:spLocks noGrp="1"/>
          </p:cNvSpPr>
          <p:nvPr>
            <p:ph sz="quarter" idx="1"/>
          </p:nvPr>
        </p:nvSpPr>
        <p:spPr/>
        <p:txBody>
          <a:bodyPr>
            <a:normAutofit/>
          </a:bodyPr>
          <a:lstStyle/>
          <a:p>
            <a:pPr marL="0" indent="0">
              <a:buNone/>
            </a:pPr>
            <a:r>
              <a:rPr lang="de-AT" sz="1800" u="sng" dirty="0">
                <a:latin typeface="AvantGarde-Book"/>
                <a:ea typeface="Calibri"/>
                <a:cs typeface="Times New Roman"/>
              </a:rPr>
              <a:t>Du brauchst für eine </a:t>
            </a:r>
            <a:r>
              <a:rPr lang="de-AT" sz="1800" u="sng" dirty="0" smtClean="0">
                <a:latin typeface="AvantGarde-Book"/>
                <a:ea typeface="Calibri"/>
                <a:cs typeface="Times New Roman"/>
              </a:rPr>
              <a:t>Portion</a:t>
            </a:r>
            <a:r>
              <a:rPr lang="de-AT" sz="1800" u="sng" dirty="0">
                <a:latin typeface="AvantGarde-Book"/>
                <a:ea typeface="Calibri"/>
                <a:cs typeface="Times New Roman"/>
              </a:rPr>
              <a:t>:</a:t>
            </a:r>
            <a:endParaRPr lang="de-AT" sz="2800" dirty="0">
              <a:latin typeface="Calibri"/>
              <a:ea typeface="Calibri"/>
              <a:cs typeface="Times New Roman"/>
            </a:endParaRPr>
          </a:p>
          <a:p>
            <a:pPr marL="342900" lvl="0" indent="-342900">
              <a:buFont typeface="Symbol"/>
              <a:buChar char=""/>
            </a:pPr>
            <a:r>
              <a:rPr lang="de-AT" sz="1800" dirty="0">
                <a:latin typeface="AvantGarde-Book"/>
                <a:ea typeface="Calibri"/>
                <a:cs typeface="Times New Roman"/>
              </a:rPr>
              <a:t>1 Stück hartes Vollkorngebäck </a:t>
            </a:r>
            <a:endParaRPr lang="de-AT" sz="1800" dirty="0" smtClean="0">
              <a:latin typeface="AvantGarde-Book"/>
              <a:ea typeface="Calibri"/>
              <a:cs typeface="Times New Roman"/>
            </a:endParaRPr>
          </a:p>
          <a:p>
            <a:pPr marL="342900" lvl="0" indent="-342900">
              <a:buFont typeface="Symbol"/>
              <a:buChar char=""/>
            </a:pPr>
            <a:r>
              <a:rPr lang="de-AT" sz="1800" dirty="0" smtClean="0">
                <a:latin typeface="AvantGarde-Book"/>
                <a:ea typeface="Calibri"/>
                <a:cs typeface="Times New Roman"/>
              </a:rPr>
              <a:t>2 </a:t>
            </a:r>
            <a:r>
              <a:rPr lang="de-AT" sz="1800" dirty="0">
                <a:latin typeface="AvantGarde-Book"/>
                <a:ea typeface="Calibri"/>
                <a:cs typeface="Times New Roman"/>
              </a:rPr>
              <a:t>händevoll Cocktailtomaten</a:t>
            </a:r>
            <a:endParaRPr lang="de-AT" sz="2800" dirty="0">
              <a:latin typeface="Calibri"/>
              <a:ea typeface="Calibri"/>
              <a:cs typeface="Times New Roman"/>
            </a:endParaRPr>
          </a:p>
          <a:p>
            <a:pPr marL="342900" lvl="0" indent="-342900">
              <a:buFont typeface="Symbol"/>
              <a:buChar char=""/>
            </a:pPr>
            <a:r>
              <a:rPr lang="de-AT" sz="1800" dirty="0">
                <a:latin typeface="AvantGarde-Book"/>
                <a:ea typeface="Calibri"/>
                <a:cs typeface="Times New Roman"/>
              </a:rPr>
              <a:t>Basilikumblätter, Schnittlauch</a:t>
            </a:r>
            <a:endParaRPr lang="de-AT" sz="2800" dirty="0">
              <a:latin typeface="Calibri"/>
              <a:ea typeface="Calibri"/>
              <a:cs typeface="Times New Roman"/>
            </a:endParaRPr>
          </a:p>
          <a:p>
            <a:pPr marL="342900" lvl="0" indent="-342900">
              <a:buFont typeface="Symbol"/>
              <a:buChar char=""/>
            </a:pPr>
            <a:r>
              <a:rPr lang="de-AT" sz="1800" dirty="0">
                <a:latin typeface="AvantGarde-Book"/>
                <a:ea typeface="Calibri"/>
                <a:cs typeface="Times New Roman"/>
              </a:rPr>
              <a:t>bei Bedarf </a:t>
            </a:r>
            <a:r>
              <a:rPr lang="de-AT" sz="1800" dirty="0" smtClean="0">
                <a:latin typeface="AvantGarde-Book"/>
                <a:ea typeface="Calibri"/>
                <a:cs typeface="Times New Roman"/>
              </a:rPr>
              <a:t>Knoblauch/Zwiebel</a:t>
            </a:r>
          </a:p>
          <a:p>
            <a:pPr marL="342900" lvl="0" indent="-342900">
              <a:buFont typeface="Symbol"/>
              <a:buChar char=""/>
            </a:pPr>
            <a:r>
              <a:rPr lang="de-AT" sz="1800" dirty="0" smtClean="0">
                <a:latin typeface="AvantGarde-Book"/>
                <a:ea typeface="Calibri"/>
                <a:cs typeface="Times New Roman"/>
              </a:rPr>
              <a:t>2 </a:t>
            </a:r>
            <a:r>
              <a:rPr lang="de-AT" sz="1800" dirty="0">
                <a:latin typeface="AvantGarde-Book"/>
                <a:ea typeface="Calibri"/>
                <a:cs typeface="Times New Roman"/>
              </a:rPr>
              <a:t>EL hochwertiges Öl </a:t>
            </a:r>
            <a:endParaRPr lang="de-AT" sz="1800" dirty="0" smtClean="0">
              <a:latin typeface="AvantGarde-Book"/>
              <a:ea typeface="Calibri"/>
              <a:cs typeface="Times New Roman"/>
            </a:endParaRPr>
          </a:p>
          <a:p>
            <a:pPr marL="342900" lvl="0" indent="-342900">
              <a:buFont typeface="Symbol"/>
              <a:buChar char=""/>
            </a:pPr>
            <a:r>
              <a:rPr lang="de-AT" sz="1800" dirty="0" smtClean="0">
                <a:latin typeface="AvantGarde-Book"/>
                <a:ea typeface="Calibri"/>
                <a:cs typeface="Times New Roman"/>
              </a:rPr>
              <a:t>2-3 </a:t>
            </a:r>
            <a:r>
              <a:rPr lang="de-AT" sz="1800" dirty="0">
                <a:latin typeface="AvantGarde-Book"/>
                <a:ea typeface="Calibri"/>
                <a:cs typeface="Times New Roman"/>
              </a:rPr>
              <a:t>EL Kräuteressig</a:t>
            </a:r>
            <a:endParaRPr lang="de-AT" sz="2800" dirty="0">
              <a:latin typeface="Calibri"/>
              <a:ea typeface="Calibri"/>
              <a:cs typeface="Times New Roman"/>
            </a:endParaRPr>
          </a:p>
          <a:p>
            <a:pPr marL="342900" lvl="0" indent="-342900">
              <a:buFont typeface="Symbol"/>
              <a:buChar char=""/>
            </a:pPr>
            <a:r>
              <a:rPr lang="de-AT" sz="1800" dirty="0">
                <a:latin typeface="AvantGarde-Book"/>
                <a:ea typeface="Calibri"/>
                <a:cs typeface="Times New Roman"/>
              </a:rPr>
              <a:t>ein Spritzer Zitronensaft</a:t>
            </a:r>
            <a:endParaRPr lang="de-AT" sz="2800" dirty="0">
              <a:latin typeface="Calibri"/>
              <a:ea typeface="Calibri"/>
              <a:cs typeface="Times New Roman"/>
            </a:endParaRPr>
          </a:p>
          <a:p>
            <a:endParaRPr lang="de-AT" dirty="0"/>
          </a:p>
        </p:txBody>
      </p:sp>
      <p:grpSp>
        <p:nvGrpSpPr>
          <p:cNvPr id="4" name="Gruppieren 3"/>
          <p:cNvGrpSpPr/>
          <p:nvPr/>
        </p:nvGrpSpPr>
        <p:grpSpPr>
          <a:xfrm>
            <a:off x="5076056" y="1772947"/>
            <a:ext cx="2952328" cy="3927709"/>
            <a:chOff x="5009938" y="1573413"/>
            <a:chExt cx="3599892" cy="4844186"/>
          </a:xfrm>
        </p:grpSpPr>
        <p:pic>
          <p:nvPicPr>
            <p:cNvPr id="1026" name="Picture 2" descr="C:\Users\schreder\Desktop\UMdenken\Jänner\IMG_36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9938" y="1573413"/>
              <a:ext cx="3599892" cy="23999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hreder\Desktop\UMdenken\Jänner\IMG_36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938" y="4017671"/>
              <a:ext cx="3599892" cy="23999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4425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Restlküche</a:t>
            </a:r>
            <a:r>
              <a:rPr lang="de-AT" dirty="0" smtClean="0"/>
              <a:t> – gebratener Reis</a:t>
            </a:r>
            <a:endParaRPr lang="de-AT" dirty="0"/>
          </a:p>
        </p:txBody>
      </p:sp>
      <p:sp>
        <p:nvSpPr>
          <p:cNvPr id="3" name="Inhaltsplatzhalter 2"/>
          <p:cNvSpPr>
            <a:spLocks noGrp="1"/>
          </p:cNvSpPr>
          <p:nvPr>
            <p:ph sz="quarter" idx="1"/>
          </p:nvPr>
        </p:nvSpPr>
        <p:spPr/>
        <p:txBody>
          <a:bodyPr/>
          <a:lstStyle/>
          <a:p>
            <a:pPr marL="0" lvl="0" indent="0">
              <a:buClr>
                <a:srgbClr val="94C600"/>
              </a:buClr>
              <a:buNone/>
            </a:pPr>
            <a:r>
              <a:rPr lang="de-AT" sz="1800" u="sng" dirty="0">
                <a:solidFill>
                  <a:prstClr val="black"/>
                </a:solidFill>
                <a:latin typeface="AvantGarde-Book"/>
                <a:ea typeface="Calibri"/>
                <a:cs typeface="Times New Roman"/>
              </a:rPr>
              <a:t>Du brauchst für eine Portion:</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2 händevoll Reis</a:t>
            </a:r>
            <a:endParaRPr lang="de-AT" sz="1800" dirty="0">
              <a:solidFill>
                <a:prstClr val="black"/>
              </a:solidFill>
              <a:latin typeface="AvantGarde-Book"/>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1 </a:t>
            </a:r>
            <a:r>
              <a:rPr lang="de-AT" sz="1800" dirty="0" err="1" smtClean="0">
                <a:solidFill>
                  <a:prstClr val="black"/>
                </a:solidFill>
                <a:latin typeface="AvantGarde-Book"/>
                <a:ea typeface="Calibri"/>
                <a:cs typeface="Times New Roman"/>
              </a:rPr>
              <a:t>handvoll</a:t>
            </a:r>
            <a:r>
              <a:rPr lang="de-AT" sz="1800" dirty="0" smtClean="0">
                <a:solidFill>
                  <a:prstClr val="black"/>
                </a:solidFill>
                <a:latin typeface="AvantGarde-Book"/>
                <a:ea typeface="Calibri"/>
                <a:cs typeface="Times New Roman"/>
              </a:rPr>
              <a:t> Gemüse</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1 EL Rosinen</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1 EL Olivenöl</a:t>
            </a:r>
            <a:endParaRPr lang="de-AT" sz="1800" dirty="0">
              <a:solidFill>
                <a:prstClr val="black"/>
              </a:solidFill>
              <a:latin typeface="AvantGarde-Book"/>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1 Prise Zimt</a:t>
            </a:r>
            <a:endParaRPr lang="de-AT" sz="1800" dirty="0">
              <a:solidFill>
                <a:prstClr val="black"/>
              </a:solidFill>
              <a:latin typeface="AvantGarde-Book"/>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bei Bedarf </a:t>
            </a:r>
            <a:r>
              <a:rPr lang="de-AT" sz="1800" dirty="0" err="1" smtClean="0">
                <a:solidFill>
                  <a:prstClr val="black"/>
                </a:solidFill>
                <a:latin typeface="AvantGarde-Book"/>
                <a:ea typeface="Calibri"/>
                <a:cs typeface="Times New Roman"/>
              </a:rPr>
              <a:t>Cashewkerne</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Pfeffer, ev. Salz</a:t>
            </a:r>
            <a:endParaRPr lang="de-AT" sz="2800" dirty="0">
              <a:solidFill>
                <a:prstClr val="black"/>
              </a:solidFill>
              <a:latin typeface="Calibri"/>
              <a:ea typeface="Calibri"/>
              <a:cs typeface="Times New Roman"/>
            </a:endParaRPr>
          </a:p>
          <a:p>
            <a:endParaRPr lang="de-AT" dirty="0"/>
          </a:p>
        </p:txBody>
      </p:sp>
      <p:pic>
        <p:nvPicPr>
          <p:cNvPr id="9218" name="Picture 2" descr="C:\Users\schreder\Desktop\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60848"/>
            <a:ext cx="4256021" cy="31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3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Restlküche</a:t>
            </a:r>
            <a:r>
              <a:rPr lang="de-AT" dirty="0" smtClean="0"/>
              <a:t> – Erdäpfel-Käse-Auflauf</a:t>
            </a:r>
            <a:endParaRPr lang="de-AT" dirty="0"/>
          </a:p>
        </p:txBody>
      </p:sp>
      <p:sp>
        <p:nvSpPr>
          <p:cNvPr id="3" name="Inhaltsplatzhalter 2"/>
          <p:cNvSpPr>
            <a:spLocks noGrp="1"/>
          </p:cNvSpPr>
          <p:nvPr>
            <p:ph sz="quarter" idx="1"/>
          </p:nvPr>
        </p:nvSpPr>
        <p:spPr/>
        <p:txBody>
          <a:bodyPr>
            <a:normAutofit fontScale="77500" lnSpcReduction="20000"/>
          </a:bodyPr>
          <a:lstStyle/>
          <a:p>
            <a:pPr marL="0" lvl="0" indent="0">
              <a:buClr>
                <a:srgbClr val="94C600"/>
              </a:buClr>
              <a:buNone/>
            </a:pPr>
            <a:r>
              <a:rPr lang="de-AT" sz="1800" u="sng" dirty="0">
                <a:solidFill>
                  <a:prstClr val="black"/>
                </a:solidFill>
                <a:latin typeface="AvantGarde-Book"/>
                <a:ea typeface="Calibri"/>
                <a:cs typeface="Times New Roman"/>
              </a:rPr>
              <a:t>Du brauchst für eine Portion:</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250 g gekochte Erdäpfel</a:t>
            </a:r>
            <a:endParaRPr lang="de-AT" sz="1800" dirty="0">
              <a:solidFill>
                <a:prstClr val="black"/>
              </a:solidFill>
              <a:latin typeface="AvantGarde-Book"/>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60 ml Milch</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2 Eier</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70 g fein geriebener Käse</a:t>
            </a:r>
            <a:endParaRPr lang="de-AT" sz="1800" dirty="0">
              <a:solidFill>
                <a:prstClr val="black"/>
              </a:solidFill>
              <a:latin typeface="AvantGarde-Book"/>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Salz, Pfeffer</a:t>
            </a:r>
            <a:endParaRPr lang="de-AT" sz="1800" dirty="0">
              <a:solidFill>
                <a:prstClr val="black"/>
              </a:solidFill>
              <a:latin typeface="AvantGarde-Book"/>
              <a:ea typeface="Calibri"/>
              <a:cs typeface="Times New Roman"/>
            </a:endParaRP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geriebene Muskatnuss</a:t>
            </a:r>
            <a:endParaRPr lang="de-AT" sz="2800" dirty="0">
              <a:solidFill>
                <a:prstClr val="black"/>
              </a:solidFill>
              <a:latin typeface="Calibri"/>
              <a:ea typeface="Calibri"/>
              <a:cs typeface="Times New Roman"/>
            </a:endParaRPr>
          </a:p>
          <a:p>
            <a:pPr marL="342900" lvl="0" indent="-342900">
              <a:buClr>
                <a:srgbClr val="94C600"/>
              </a:buClr>
              <a:buFont typeface="Symbol"/>
              <a:buChar char=""/>
            </a:pPr>
            <a:r>
              <a:rPr lang="de-AT" sz="1800" dirty="0">
                <a:solidFill>
                  <a:prstClr val="black"/>
                </a:solidFill>
                <a:latin typeface="AvantGarde-Book"/>
                <a:ea typeface="Calibri"/>
                <a:cs typeface="Times New Roman"/>
              </a:rPr>
              <a:t>z</a:t>
            </a:r>
            <a:r>
              <a:rPr lang="de-AT" sz="1800" dirty="0" smtClean="0">
                <a:solidFill>
                  <a:prstClr val="black"/>
                </a:solidFill>
                <a:latin typeface="AvantGarde-Book"/>
                <a:ea typeface="Calibri"/>
                <a:cs typeface="Times New Roman"/>
              </a:rPr>
              <a:t>erlassene Butter zum Ausstreichen der Form </a:t>
            </a:r>
          </a:p>
          <a:p>
            <a:pPr marL="342900" lvl="0" indent="-342900">
              <a:buClr>
                <a:srgbClr val="94C600"/>
              </a:buClr>
              <a:buFont typeface="Symbol"/>
              <a:buChar char=""/>
            </a:pPr>
            <a:r>
              <a:rPr lang="de-AT" sz="1800" dirty="0" smtClean="0">
                <a:solidFill>
                  <a:prstClr val="black"/>
                </a:solidFill>
                <a:latin typeface="AvantGarde-Book"/>
                <a:ea typeface="Calibri"/>
                <a:cs typeface="Times New Roman"/>
              </a:rPr>
              <a:t>Brösel zum Ausstreuen</a:t>
            </a:r>
          </a:p>
          <a:p>
            <a:pPr marL="0" lvl="0" indent="0">
              <a:buClr>
                <a:srgbClr val="94C600"/>
              </a:buClr>
              <a:buNone/>
            </a:pPr>
            <a:r>
              <a:rPr lang="de-AT" sz="1800" dirty="0" smtClean="0">
                <a:solidFill>
                  <a:prstClr val="black"/>
                </a:solidFill>
                <a:latin typeface="AvantGarde-Book"/>
                <a:ea typeface="Calibri"/>
                <a:cs typeface="Times New Roman"/>
              </a:rPr>
              <a:t>Zubereitung: Backrohr auf 180 Grad vorheizen. Erdäpfel mit Gabel grob zerdrücken, Milch mit Dotter und Käse verrühren, unter die Erdäpfel mengen und würzen. Eiweiß zu Schnee schlagen und unterheben. Form ausstreichen und –streuen, Masse einfüllen und 30 bis 35 Minuten backen. Mit Salat servieren.</a:t>
            </a:r>
            <a:endParaRPr lang="de-AT" sz="2800" dirty="0">
              <a:solidFill>
                <a:prstClr val="black"/>
              </a:solidFill>
              <a:latin typeface="Calibri"/>
              <a:ea typeface="Calibri"/>
              <a:cs typeface="Times New Roman"/>
            </a:endParaRPr>
          </a:p>
        </p:txBody>
      </p:sp>
      <p:pic>
        <p:nvPicPr>
          <p:cNvPr id="10242" name="Picture 2" descr="C:\Users\schreder\Desktop\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17005" y="1871827"/>
            <a:ext cx="3096345" cy="232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9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Beliebte Aufstriche</a:t>
            </a:r>
            <a:endParaRPr lang="de-AT" dirty="0"/>
          </a:p>
        </p:txBody>
      </p:sp>
      <p:sp>
        <p:nvSpPr>
          <p:cNvPr id="3" name="Inhaltsplatzhalter 2"/>
          <p:cNvSpPr>
            <a:spLocks noGrp="1"/>
          </p:cNvSpPr>
          <p:nvPr>
            <p:ph sz="quarter" idx="1"/>
          </p:nvPr>
        </p:nvSpPr>
        <p:spPr/>
        <p:txBody>
          <a:bodyPr>
            <a:normAutofit lnSpcReduction="10000"/>
          </a:bodyPr>
          <a:lstStyle/>
          <a:p>
            <a:r>
              <a:rPr lang="de-AT" dirty="0" smtClean="0"/>
              <a:t>Erbsenaufstrich: </a:t>
            </a:r>
          </a:p>
          <a:p>
            <a:pPr lvl="1"/>
            <a:r>
              <a:rPr lang="de-AT" dirty="0" smtClean="0"/>
              <a:t>Tiefkühlerbsen, Topfen, Joghurt, Salz, Pfeffer, Zitronensaft</a:t>
            </a:r>
          </a:p>
          <a:p>
            <a:r>
              <a:rPr lang="de-AT" dirty="0" smtClean="0"/>
              <a:t>Karotten-Apfel-Aufstrich:</a:t>
            </a:r>
          </a:p>
          <a:p>
            <a:pPr lvl="1"/>
            <a:r>
              <a:rPr lang="de-AT" dirty="0" smtClean="0"/>
              <a:t>Karotten &amp; Apfel raspeln, Joghurt &amp; Topfen vermengen, wenig Salz, ev. Zitronensaft</a:t>
            </a:r>
          </a:p>
          <a:p>
            <a:r>
              <a:rPr lang="de-AT" dirty="0" smtClean="0"/>
              <a:t>Alternative zu Tunfischaufstrich:</a:t>
            </a:r>
          </a:p>
          <a:p>
            <a:pPr lvl="1"/>
            <a:r>
              <a:rPr lang="de-AT" dirty="0"/>
              <a:t>g</a:t>
            </a:r>
            <a:r>
              <a:rPr lang="de-AT" dirty="0" smtClean="0"/>
              <a:t>eräuchertes Forellenfilet aus Ö, Topfen und frische Kräuter vermengen</a:t>
            </a:r>
            <a:endParaRPr lang="de-AT" dirty="0"/>
          </a:p>
        </p:txBody>
      </p:sp>
    </p:spTree>
    <p:extLst>
      <p:ext uri="{BB962C8B-B14F-4D97-AF65-F5344CB8AC3E}">
        <p14:creationId xmlns:p14="http://schemas.microsoft.com/office/powerpoint/2010/main" val="225161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Öfter mal was Neues …</a:t>
            </a:r>
            <a:endParaRPr lang="de-AT" dirty="0"/>
          </a:p>
        </p:txBody>
      </p:sp>
      <p:sp>
        <p:nvSpPr>
          <p:cNvPr id="3" name="Inhaltsplatzhalter 2"/>
          <p:cNvSpPr>
            <a:spLocks noGrp="1"/>
          </p:cNvSpPr>
          <p:nvPr>
            <p:ph sz="quarter" idx="1"/>
          </p:nvPr>
        </p:nvSpPr>
        <p:spPr/>
        <p:txBody>
          <a:bodyPr/>
          <a:lstStyle/>
          <a:p>
            <a:r>
              <a:rPr lang="de-AT" dirty="0" smtClean="0"/>
              <a:t>Mein momentaner „Klassiker“:</a:t>
            </a:r>
          </a:p>
          <a:p>
            <a:endParaRPr lang="de-AT"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9682" r="5254"/>
          <a:stretch/>
        </p:blipFill>
        <p:spPr>
          <a:xfrm rot="5400000">
            <a:off x="2137601" y="2608326"/>
            <a:ext cx="4253344" cy="3734453"/>
          </a:xfrm>
          <a:prstGeom prst="rect">
            <a:avLst/>
          </a:prstGeom>
        </p:spPr>
      </p:pic>
    </p:spTree>
    <p:extLst>
      <p:ext uri="{BB962C8B-B14F-4D97-AF65-F5344CB8AC3E}">
        <p14:creationId xmlns:p14="http://schemas.microsoft.com/office/powerpoint/2010/main" val="1410534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Erdbeerbrot</a:t>
            </a:r>
            <a:endParaRPr lang="de-AT" dirty="0"/>
          </a:p>
        </p:txBody>
      </p:sp>
      <p:sp>
        <p:nvSpPr>
          <p:cNvPr id="3" name="Inhaltsplatzhalter 2"/>
          <p:cNvSpPr>
            <a:spLocks noGrp="1"/>
          </p:cNvSpPr>
          <p:nvPr>
            <p:ph sz="quarter" idx="1"/>
          </p:nvPr>
        </p:nvSpPr>
        <p:spPr/>
        <p:txBody>
          <a:bodyPr/>
          <a:lstStyle/>
          <a:p>
            <a:endParaRPr lang="de-AT"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17" t="31651" r="28150" b="8722"/>
          <a:stretch/>
        </p:blipFill>
        <p:spPr bwMode="auto">
          <a:xfrm>
            <a:off x="395536" y="1410785"/>
            <a:ext cx="8096525" cy="485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668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reu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308</Words>
  <Application>Microsoft Office PowerPoint</Application>
  <PresentationFormat>Bildschirmpräsentation (4:3)</PresentationFormat>
  <Paragraphs>71</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Nereus</vt:lpstr>
      <vt:lpstr>Schlaue Jause von zu Hause</vt:lpstr>
      <vt:lpstr>Worauf es ankommt</vt:lpstr>
      <vt:lpstr>Rezepte zum UMdenken</vt:lpstr>
      <vt:lpstr>Restlküche - Brotsalat</vt:lpstr>
      <vt:lpstr>Restlküche – gebratener Reis</vt:lpstr>
      <vt:lpstr>Restlküche – Erdäpfel-Käse-Auflauf</vt:lpstr>
      <vt:lpstr>Beliebte Aufstriche</vt:lpstr>
      <vt:lpstr>Öfter mal was Neues …</vt:lpstr>
      <vt:lpstr>Erdbeerbrot</vt:lpstr>
      <vt:lpstr>Mahlzeit – mal Vegan</vt:lpstr>
      <vt:lpstr>Zum Ausprobieren I</vt:lpstr>
      <vt:lpstr>Zum Ausprobieren II</vt:lpstr>
      <vt:lpstr>Zum Ausprobieren III</vt:lpstr>
      <vt:lpstr>Zum Ausprobieren IV</vt:lpstr>
      <vt:lpstr>Zucchiniröllchen mit Linsenpastete</vt:lpstr>
      <vt:lpstr>Danke für eure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Frühe Prägung – Starke Wirkung</dc:title>
  <dc:creator>Cornelia Schreder</dc:creator>
  <cp:lastModifiedBy>Maud Bukovic</cp:lastModifiedBy>
  <cp:revision>100</cp:revision>
  <cp:lastPrinted>2015-02-26T13:22:32Z</cp:lastPrinted>
  <dcterms:created xsi:type="dcterms:W3CDTF">2013-05-17T10:57:21Z</dcterms:created>
  <dcterms:modified xsi:type="dcterms:W3CDTF">2015-06-19T09:32:02Z</dcterms:modified>
</cp:coreProperties>
</file>